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BA2AE-EB69-436B-8332-DBB6B5683F22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en.wikipedia.org/wiki/File:GClef.sv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CClef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en.wikipedia.org/wiki/File:FClef.sv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Clef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7315200" cy="5105400"/>
          </a:xfrm>
        </p:spPr>
        <p:txBody>
          <a:bodyPr>
            <a:noAutofit/>
          </a:bodyPr>
          <a:lstStyle/>
          <a:p>
            <a:r>
              <a:rPr lang="en-US" sz="11500" dirty="0" smtClean="0"/>
              <a:t>R♪VERS♪DE</a:t>
            </a:r>
            <a:br>
              <a:rPr lang="en-US" sz="11500" dirty="0" smtClean="0"/>
            </a:br>
            <a:r>
              <a:rPr lang="en-US" sz="11500" dirty="0" smtClean="0"/>
              <a:t>MAR   H♪N </a:t>
            </a:r>
            <a:br>
              <a:rPr lang="en-US" sz="11500" dirty="0" smtClean="0"/>
            </a:br>
            <a:r>
              <a:rPr lang="en-US" sz="11500" dirty="0" smtClean="0"/>
              <a:t> AND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♫(14) -- ♪(13)</a:t>
            </a:r>
          </a:p>
        </p:txBody>
      </p:sp>
      <p:pic>
        <p:nvPicPr>
          <p:cNvPr id="1026" name="Picture 2" descr="G-clef">
            <a:hlinkClick r:id="rId2" tooltip="G-clef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38400"/>
            <a:ext cx="609600" cy="1661162"/>
          </a:xfrm>
          <a:prstGeom prst="rect">
            <a:avLst/>
          </a:prstGeom>
          <a:noFill/>
        </p:spPr>
      </p:pic>
      <p:pic>
        <p:nvPicPr>
          <p:cNvPr id="1028" name="Picture 4" descr="FClef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599" y="2667000"/>
            <a:ext cx="831273" cy="914400"/>
          </a:xfrm>
          <a:prstGeom prst="rect">
            <a:avLst/>
          </a:prstGeom>
          <a:noFill/>
        </p:spPr>
      </p:pic>
      <p:pic>
        <p:nvPicPr>
          <p:cNvPr id="1030" name="Picture 6" descr="CClef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4419600"/>
            <a:ext cx="666750" cy="93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Cited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http://en.wikipedia.org/wiki/Clef</a:t>
            </a:r>
            <a:r>
              <a:rPr lang="en-US" dirty="0" smtClean="0"/>
              <a:t> (Wikipedia)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90800"/>
            <a:ext cx="390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</Words>
  <Application>Microsoft Office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R♪VERS♪DE MAR   H♪N   AND</vt:lpstr>
      <vt:lpstr>Cited sources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♫♪</dc:title>
  <dc:creator>galand15</dc:creator>
  <cp:lastModifiedBy>galand15</cp:lastModifiedBy>
  <cp:revision>7</cp:revision>
  <dcterms:created xsi:type="dcterms:W3CDTF">2010-11-19T18:52:08Z</dcterms:created>
  <dcterms:modified xsi:type="dcterms:W3CDTF">2011-01-07T18:50:15Z</dcterms:modified>
</cp:coreProperties>
</file>